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8" r:id="rId4"/>
    <p:sldId id="260"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20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2AA7CE-B71C-3249-8BA1-9C560B640467}" type="datetimeFigureOut">
              <a:rPr lang="en-US" smtClean="0"/>
              <a:t>11/15/12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817AA-204B-D64D-B265-787616B0EEEB}" type="slidenum">
              <a:rPr lang="en-US" smtClean="0"/>
              <a:t>‹#›</a:t>
            </a:fld>
            <a:endParaRPr lang="en-US"/>
          </a:p>
        </p:txBody>
      </p:sp>
    </p:spTree>
    <p:extLst>
      <p:ext uri="{BB962C8B-B14F-4D97-AF65-F5344CB8AC3E}">
        <p14:creationId xmlns:p14="http://schemas.microsoft.com/office/powerpoint/2010/main" val="1201741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AA7CE-B71C-3249-8BA1-9C560B640467}" type="datetimeFigureOut">
              <a:rPr lang="en-US" smtClean="0"/>
              <a:t>11/15/12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817AA-204B-D64D-B265-787616B0EEEB}" type="slidenum">
              <a:rPr lang="en-US" smtClean="0"/>
              <a:t>‹#›</a:t>
            </a:fld>
            <a:endParaRPr lang="en-US"/>
          </a:p>
        </p:txBody>
      </p:sp>
    </p:spTree>
    <p:extLst>
      <p:ext uri="{BB962C8B-B14F-4D97-AF65-F5344CB8AC3E}">
        <p14:creationId xmlns:p14="http://schemas.microsoft.com/office/powerpoint/2010/main" val="154284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AA7CE-B71C-3249-8BA1-9C560B640467}" type="datetimeFigureOut">
              <a:rPr lang="en-US" smtClean="0"/>
              <a:t>11/15/12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817AA-204B-D64D-B265-787616B0EEEB}" type="slidenum">
              <a:rPr lang="en-US" smtClean="0"/>
              <a:t>‹#›</a:t>
            </a:fld>
            <a:endParaRPr lang="en-US"/>
          </a:p>
        </p:txBody>
      </p:sp>
    </p:spTree>
    <p:extLst>
      <p:ext uri="{BB962C8B-B14F-4D97-AF65-F5344CB8AC3E}">
        <p14:creationId xmlns:p14="http://schemas.microsoft.com/office/powerpoint/2010/main" val="406539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AA7CE-B71C-3249-8BA1-9C560B640467}" type="datetimeFigureOut">
              <a:rPr lang="en-US" smtClean="0"/>
              <a:t>11/15/12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817AA-204B-D64D-B265-787616B0EEEB}" type="slidenum">
              <a:rPr lang="en-US" smtClean="0"/>
              <a:t>‹#›</a:t>
            </a:fld>
            <a:endParaRPr lang="en-US"/>
          </a:p>
        </p:txBody>
      </p:sp>
    </p:spTree>
    <p:extLst>
      <p:ext uri="{BB962C8B-B14F-4D97-AF65-F5344CB8AC3E}">
        <p14:creationId xmlns:p14="http://schemas.microsoft.com/office/powerpoint/2010/main" val="179712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2AA7CE-B71C-3249-8BA1-9C560B640467}" type="datetimeFigureOut">
              <a:rPr lang="en-US" smtClean="0"/>
              <a:t>11/15/12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817AA-204B-D64D-B265-787616B0EEEB}" type="slidenum">
              <a:rPr lang="en-US" smtClean="0"/>
              <a:t>‹#›</a:t>
            </a:fld>
            <a:endParaRPr lang="en-US"/>
          </a:p>
        </p:txBody>
      </p:sp>
    </p:spTree>
    <p:extLst>
      <p:ext uri="{BB962C8B-B14F-4D97-AF65-F5344CB8AC3E}">
        <p14:creationId xmlns:p14="http://schemas.microsoft.com/office/powerpoint/2010/main" val="3853692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2AA7CE-B71C-3249-8BA1-9C560B640467}" type="datetimeFigureOut">
              <a:rPr lang="en-US" smtClean="0"/>
              <a:t>11/15/12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817AA-204B-D64D-B265-787616B0EEEB}" type="slidenum">
              <a:rPr lang="en-US" smtClean="0"/>
              <a:t>‹#›</a:t>
            </a:fld>
            <a:endParaRPr lang="en-US"/>
          </a:p>
        </p:txBody>
      </p:sp>
    </p:spTree>
    <p:extLst>
      <p:ext uri="{BB962C8B-B14F-4D97-AF65-F5344CB8AC3E}">
        <p14:creationId xmlns:p14="http://schemas.microsoft.com/office/powerpoint/2010/main" val="374940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2AA7CE-B71C-3249-8BA1-9C560B640467}" type="datetimeFigureOut">
              <a:rPr lang="en-US" smtClean="0"/>
              <a:t>11/15/12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9817AA-204B-D64D-B265-787616B0EEEB}" type="slidenum">
              <a:rPr lang="en-US" smtClean="0"/>
              <a:t>‹#›</a:t>
            </a:fld>
            <a:endParaRPr lang="en-US"/>
          </a:p>
        </p:txBody>
      </p:sp>
    </p:spTree>
    <p:extLst>
      <p:ext uri="{BB962C8B-B14F-4D97-AF65-F5344CB8AC3E}">
        <p14:creationId xmlns:p14="http://schemas.microsoft.com/office/powerpoint/2010/main" val="167533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2AA7CE-B71C-3249-8BA1-9C560B640467}" type="datetimeFigureOut">
              <a:rPr lang="en-US" smtClean="0"/>
              <a:t>11/15/12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9817AA-204B-D64D-B265-787616B0EEEB}" type="slidenum">
              <a:rPr lang="en-US" smtClean="0"/>
              <a:t>‹#›</a:t>
            </a:fld>
            <a:endParaRPr lang="en-US"/>
          </a:p>
        </p:txBody>
      </p:sp>
    </p:spTree>
    <p:extLst>
      <p:ext uri="{BB962C8B-B14F-4D97-AF65-F5344CB8AC3E}">
        <p14:creationId xmlns:p14="http://schemas.microsoft.com/office/powerpoint/2010/main" val="303153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2AA7CE-B71C-3249-8BA1-9C560B640467}" type="datetimeFigureOut">
              <a:rPr lang="en-US" smtClean="0"/>
              <a:t>11/15/12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9817AA-204B-D64D-B265-787616B0EEEB}" type="slidenum">
              <a:rPr lang="en-US" smtClean="0"/>
              <a:t>‹#›</a:t>
            </a:fld>
            <a:endParaRPr lang="en-US"/>
          </a:p>
        </p:txBody>
      </p:sp>
    </p:spTree>
    <p:extLst>
      <p:ext uri="{BB962C8B-B14F-4D97-AF65-F5344CB8AC3E}">
        <p14:creationId xmlns:p14="http://schemas.microsoft.com/office/powerpoint/2010/main" val="1359987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2AA7CE-B71C-3249-8BA1-9C560B640467}" type="datetimeFigureOut">
              <a:rPr lang="en-US" smtClean="0"/>
              <a:t>11/15/12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817AA-204B-D64D-B265-787616B0EEEB}" type="slidenum">
              <a:rPr lang="en-US" smtClean="0"/>
              <a:t>‹#›</a:t>
            </a:fld>
            <a:endParaRPr lang="en-US"/>
          </a:p>
        </p:txBody>
      </p:sp>
    </p:spTree>
    <p:extLst>
      <p:ext uri="{BB962C8B-B14F-4D97-AF65-F5344CB8AC3E}">
        <p14:creationId xmlns:p14="http://schemas.microsoft.com/office/powerpoint/2010/main" val="905675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2AA7CE-B71C-3249-8BA1-9C560B640467}" type="datetimeFigureOut">
              <a:rPr lang="en-US" smtClean="0"/>
              <a:t>11/15/12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817AA-204B-D64D-B265-787616B0EEEB}" type="slidenum">
              <a:rPr lang="en-US" smtClean="0"/>
              <a:t>‹#›</a:t>
            </a:fld>
            <a:endParaRPr lang="en-US"/>
          </a:p>
        </p:txBody>
      </p:sp>
    </p:spTree>
    <p:extLst>
      <p:ext uri="{BB962C8B-B14F-4D97-AF65-F5344CB8AC3E}">
        <p14:creationId xmlns:p14="http://schemas.microsoft.com/office/powerpoint/2010/main" val="41206244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2AA7CE-B71C-3249-8BA1-9C560B640467}" type="datetimeFigureOut">
              <a:rPr lang="en-US" smtClean="0"/>
              <a:t>11/15/12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9817AA-204B-D64D-B265-787616B0EEEB}" type="slidenum">
              <a:rPr lang="en-US" smtClean="0"/>
              <a:t>‹#›</a:t>
            </a:fld>
            <a:endParaRPr lang="en-US"/>
          </a:p>
        </p:txBody>
      </p:sp>
    </p:spTree>
    <p:extLst>
      <p:ext uri="{BB962C8B-B14F-4D97-AF65-F5344CB8AC3E}">
        <p14:creationId xmlns:p14="http://schemas.microsoft.com/office/powerpoint/2010/main" val="344826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STEAL </a:t>
            </a:r>
            <a:endParaRPr lang="en-US" dirty="0"/>
          </a:p>
        </p:txBody>
      </p:sp>
      <p:sp>
        <p:nvSpPr>
          <p:cNvPr id="3" name="Subtitle 2"/>
          <p:cNvSpPr>
            <a:spLocks noGrp="1"/>
          </p:cNvSpPr>
          <p:nvPr>
            <p:ph type="subTitle" idx="1"/>
          </p:nvPr>
        </p:nvSpPr>
        <p:spPr/>
        <p:txBody>
          <a:bodyPr/>
          <a:lstStyle/>
          <a:p>
            <a:r>
              <a:rPr lang="en-US" dirty="0" smtClean="0"/>
              <a:t>The Methodology</a:t>
            </a:r>
            <a:endParaRPr lang="en-US" dirty="0"/>
          </a:p>
        </p:txBody>
      </p:sp>
    </p:spTree>
    <p:extLst>
      <p:ext uri="{BB962C8B-B14F-4D97-AF65-F5344CB8AC3E}">
        <p14:creationId xmlns:p14="http://schemas.microsoft.com/office/powerpoint/2010/main" val="238799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Methodologies</a:t>
            </a:r>
            <a:endParaRPr lang="en-US" dirty="0"/>
          </a:p>
        </p:txBody>
      </p:sp>
      <p:sp>
        <p:nvSpPr>
          <p:cNvPr id="3" name="Content Placeholder 2"/>
          <p:cNvSpPr>
            <a:spLocks noGrp="1"/>
          </p:cNvSpPr>
          <p:nvPr>
            <p:ph idx="1"/>
          </p:nvPr>
        </p:nvSpPr>
        <p:spPr/>
        <p:txBody>
          <a:bodyPr/>
          <a:lstStyle/>
          <a:p>
            <a:r>
              <a:rPr lang="en-US" dirty="0" smtClean="0"/>
              <a:t>Law: Desk based, surveys, questionnaires, interviews</a:t>
            </a:r>
          </a:p>
          <a:p>
            <a:r>
              <a:rPr lang="en-US" dirty="0" smtClean="0"/>
              <a:t>Tax economics based research, statistics, graphs and tables</a:t>
            </a:r>
          </a:p>
          <a:p>
            <a:r>
              <a:rPr lang="en-US" dirty="0" smtClean="0"/>
              <a:t>Anecdotal evidence</a:t>
            </a:r>
          </a:p>
          <a:p>
            <a:r>
              <a:rPr lang="en-US" dirty="0" smtClean="0"/>
              <a:t>guestimates</a:t>
            </a:r>
          </a:p>
          <a:p>
            <a:endParaRPr lang="en-US" dirty="0" smtClean="0"/>
          </a:p>
        </p:txBody>
      </p:sp>
    </p:spTree>
    <p:extLst>
      <p:ext uri="{BB962C8B-B14F-4D97-AF65-F5344CB8AC3E}">
        <p14:creationId xmlns:p14="http://schemas.microsoft.com/office/powerpoint/2010/main" val="363967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STEAL Methodology</a:t>
            </a:r>
            <a:endParaRPr lang="en-US" dirty="0"/>
          </a:p>
        </p:txBody>
      </p:sp>
      <p:sp>
        <p:nvSpPr>
          <p:cNvPr id="3" name="Content Placeholder 2"/>
          <p:cNvSpPr>
            <a:spLocks noGrp="1"/>
          </p:cNvSpPr>
          <p:nvPr>
            <p:ph idx="1"/>
          </p:nvPr>
        </p:nvSpPr>
        <p:spPr/>
        <p:txBody>
          <a:bodyPr>
            <a:normAutofit/>
          </a:bodyPr>
          <a:lstStyle/>
          <a:p>
            <a:r>
              <a:rPr lang="en-US" dirty="0"/>
              <a:t>mixed methods approach, stress is placed on data from semi-structured expert interviews and document analysis with a case </a:t>
            </a:r>
            <a:r>
              <a:rPr lang="en-US" dirty="0" smtClean="0"/>
              <a:t>study </a:t>
            </a:r>
            <a:r>
              <a:rPr lang="en-US" dirty="0"/>
              <a:t>approach</a:t>
            </a:r>
            <a:r>
              <a:rPr lang="en-US" dirty="0" smtClean="0">
                <a:effectLst/>
              </a:rPr>
              <a:t> </a:t>
            </a:r>
          </a:p>
          <a:p>
            <a:r>
              <a:rPr lang="en-US" dirty="0" smtClean="0"/>
              <a:t>existing </a:t>
            </a:r>
            <a:r>
              <a:rPr lang="en-US" dirty="0"/>
              <a:t>databases will be explored for overall descriptive statistics from Civil Society Organizations, International Organizations, and, where possible, Private Associations; </a:t>
            </a:r>
            <a:endParaRPr lang="en-US" dirty="0" smtClean="0"/>
          </a:p>
        </p:txBody>
      </p:sp>
    </p:spTree>
    <p:extLst>
      <p:ext uri="{BB962C8B-B14F-4D97-AF65-F5344CB8AC3E}">
        <p14:creationId xmlns:p14="http://schemas.microsoft.com/office/powerpoint/2010/main" val="2947313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semi-structured interviews will be conducted with representatives from entities engaged in Global Wealth Chains, including Hedge Funds, Investment Banks, Law Firms, Wealth Asset Managers, Tax Consultants, National, Supranational and International Regulators, Transnational Policy Communities, and National Tax and Anti-Money Laundering Authorities; </a:t>
            </a:r>
          </a:p>
          <a:p>
            <a:r>
              <a:rPr lang="en-US" dirty="0" smtClean="0"/>
              <a:t>primary documents will be studied, such as strategy papers, annual reports, and commercial publications from those named above. </a:t>
            </a:r>
          </a:p>
          <a:p>
            <a:endParaRPr lang="en-US" dirty="0"/>
          </a:p>
        </p:txBody>
      </p:sp>
    </p:spTree>
    <p:extLst>
      <p:ext uri="{BB962C8B-B14F-4D97-AF65-F5344CB8AC3E}">
        <p14:creationId xmlns:p14="http://schemas.microsoft.com/office/powerpoint/2010/main" val="290876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Methodologies Used</a:t>
            </a:r>
            <a:endParaRPr lang="en-US" dirty="0"/>
          </a:p>
        </p:txBody>
      </p:sp>
      <p:sp>
        <p:nvSpPr>
          <p:cNvPr id="3" name="Content Placeholder 2"/>
          <p:cNvSpPr>
            <a:spLocks noGrp="1"/>
          </p:cNvSpPr>
          <p:nvPr>
            <p:ph idx="1"/>
          </p:nvPr>
        </p:nvSpPr>
        <p:spPr/>
        <p:txBody>
          <a:bodyPr/>
          <a:lstStyle/>
          <a:p>
            <a:r>
              <a:rPr lang="en-US" dirty="0" smtClean="0"/>
              <a:t>Attending trainings</a:t>
            </a:r>
          </a:p>
          <a:p>
            <a:r>
              <a:rPr lang="en-US" dirty="0" smtClean="0"/>
              <a:t>Incognito research</a:t>
            </a:r>
          </a:p>
          <a:p>
            <a:r>
              <a:rPr lang="en-US" dirty="0" smtClean="0"/>
              <a:t>Ethics </a:t>
            </a:r>
            <a:r>
              <a:rPr lang="en-US" smtClean="0"/>
              <a:t>in research</a:t>
            </a:r>
          </a:p>
        </p:txBody>
      </p:sp>
    </p:spTree>
    <p:extLst>
      <p:ext uri="{BB962C8B-B14F-4D97-AF65-F5344CB8AC3E}">
        <p14:creationId xmlns:p14="http://schemas.microsoft.com/office/powerpoint/2010/main" val="613600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166</Words>
  <Application>Microsoft Macintosh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STEAL </vt:lpstr>
      <vt:lpstr>Traditional Methodologies</vt:lpstr>
      <vt:lpstr>STEAL Methodology</vt:lpstr>
      <vt:lpstr>Methodology</vt:lpstr>
      <vt:lpstr>New Methodologies Used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STEAL </dc:title>
  <dc:creator>Attiya Waris</dc:creator>
  <cp:lastModifiedBy>Attiya Waris</cp:lastModifiedBy>
  <cp:revision>1</cp:revision>
  <dcterms:created xsi:type="dcterms:W3CDTF">2012-11-15T12:39:33Z</dcterms:created>
  <dcterms:modified xsi:type="dcterms:W3CDTF">2012-11-15T12:43:37Z</dcterms:modified>
</cp:coreProperties>
</file>